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4" r:id="rId2"/>
  </p:sldIdLst>
  <p:sldSz cx="12192000" cy="6858000"/>
  <p:notesSz cx="6669088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4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 Pinto" initials="AP" lastIdx="0" clrIdx="0"/>
  <p:cmAuthor id="1" name="Sara Carvalho" initials="SC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60000"/>
    <a:srgbClr val="FF6600"/>
    <a:srgbClr val="FF9933"/>
    <a:srgbClr val="FFCE00"/>
    <a:srgbClr val="D21034"/>
    <a:srgbClr val="FFF097"/>
    <a:srgbClr val="12AD2B"/>
    <a:srgbClr val="5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03447BB-5D67-496B-8E87-E561075AD55C}" styleName="Estilo Escuro 1 - Destaqu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5332" autoAdjust="0"/>
  </p:normalViewPr>
  <p:slideViewPr>
    <p:cSldViewPr snapToGrid="0">
      <p:cViewPr>
        <p:scale>
          <a:sx n="68" d="100"/>
          <a:sy n="68" d="100"/>
        </p:scale>
        <p:origin x="-110" y="-331"/>
      </p:cViewPr>
      <p:guideLst>
        <p:guide orient="horz" pos="2409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98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A1FA0-B552-40CD-B590-6E1EEF17A6A5}" type="datetimeFigureOut">
              <a:rPr lang="pt-PT" smtClean="0"/>
              <a:t>19/05/2021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A5F6-8562-4721-8482-EF2851B2DFB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2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60C14-EE78-492C-A750-0ECDA48C64C9}" type="datetimeFigureOut">
              <a:rPr lang="pt-PT" smtClean="0"/>
              <a:t>19/05/2021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4AFF-8367-4926-822A-7E56C33A608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63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D4AFF-8367-4926-822A-7E56C33A6083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899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6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0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4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9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78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 rot="10800000">
            <a:off x="-1532" y="-7501"/>
            <a:ext cx="12190413" cy="685783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uxograma: cartão 3"/>
          <p:cNvSpPr/>
          <p:nvPr userDrawn="1"/>
        </p:nvSpPr>
        <p:spPr>
          <a:xfrm>
            <a:off x="0" y="6403009"/>
            <a:ext cx="12190412" cy="510253"/>
          </a:xfrm>
          <a:prstGeom prst="flowChartPunchedCard">
            <a:avLst/>
          </a:prstGeom>
          <a:gradFill flip="none" rotWithShape="1">
            <a:gsLst>
              <a:gs pos="15000">
                <a:srgbClr val="C00000">
                  <a:shade val="30000"/>
                  <a:satMod val="115000"/>
                </a:srgbClr>
              </a:gs>
              <a:gs pos="26000">
                <a:srgbClr val="C00000">
                  <a:shade val="67500"/>
                  <a:satMod val="115000"/>
                </a:srgbClr>
              </a:gs>
              <a:gs pos="97000">
                <a:srgbClr val="3F3F3F"/>
              </a:gs>
              <a:gs pos="45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r" defTabSz="9141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ubtítulo 2"/>
          <p:cNvSpPr txBox="1">
            <a:spLocks/>
          </p:cNvSpPr>
          <p:nvPr userDrawn="1"/>
        </p:nvSpPr>
        <p:spPr>
          <a:xfrm>
            <a:off x="222996" y="6526230"/>
            <a:ext cx="11808583" cy="39595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pt-PT" sz="1600" b="0" i="1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Sara Carvalho | SICAD</a:t>
            </a:r>
            <a:endParaRPr lang="pt-PT" sz="1600" b="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grpSp>
        <p:nvGrpSpPr>
          <p:cNvPr id="32" name="Grupo 31"/>
          <p:cNvGrpSpPr/>
          <p:nvPr userDrawn="1"/>
        </p:nvGrpSpPr>
        <p:grpSpPr>
          <a:xfrm>
            <a:off x="356715" y="5692843"/>
            <a:ext cx="973344" cy="938130"/>
            <a:chOff x="859331" y="1226694"/>
            <a:chExt cx="4316507" cy="4160343"/>
          </a:xfrm>
        </p:grpSpPr>
        <p:sp>
          <p:nvSpPr>
            <p:cNvPr id="33" name="Lágrima 32"/>
            <p:cNvSpPr/>
            <p:nvPr/>
          </p:nvSpPr>
          <p:spPr>
            <a:xfrm rot="417172">
              <a:off x="859331" y="1226694"/>
              <a:ext cx="4316507" cy="4160343"/>
            </a:xfrm>
            <a:prstGeom prst="teardrop">
              <a:avLst>
                <a:gd name="adj" fmla="val 6626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121917" tIns="60958" rIns="121917" bIns="60958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B564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709" y="1484784"/>
              <a:ext cx="3255131" cy="1984971"/>
            </a:xfrm>
            <a:prstGeom prst="rect">
              <a:avLst/>
            </a:prstGeom>
          </p:spPr>
        </p:pic>
        <p:pic>
          <p:nvPicPr>
            <p:cNvPr id="35" name="Picture 2" descr="Resultado de imagem para republica portuguesa saúd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3848398"/>
              <a:ext cx="1800687" cy="660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Conexão reta 35"/>
            <p:cNvCxnSpPr/>
            <p:nvPr/>
          </p:nvCxnSpPr>
          <p:spPr>
            <a:xfrm>
              <a:off x="1909847" y="3501007"/>
              <a:ext cx="2169929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lgDash"/>
            </a:ln>
            <a:effectLst/>
          </p:spPr>
        </p:cxnSp>
      </p:grpSp>
      <p:pic>
        <p:nvPicPr>
          <p:cNvPr id="37" name="Picture 26" descr="Imagem relacionada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4971">
            <a:off x="66405" y="5417333"/>
            <a:ext cx="1558784" cy="15767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765" r:id="rId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 rot="10800000">
            <a:off x="-1532" y="-7501"/>
            <a:ext cx="12190413" cy="685783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466" y="-76200"/>
            <a:ext cx="7663336" cy="6706181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4399280" y="2043288"/>
            <a:ext cx="7792720" cy="1870067"/>
          </a:xfrm>
          <a:prstGeom prst="rect">
            <a:avLst/>
          </a:prstGeom>
          <a:gradFill flip="none" rotWithShape="1">
            <a:gsLst>
              <a:gs pos="0">
                <a:srgbClr val="12AD2B">
                  <a:shade val="30000"/>
                  <a:satMod val="115000"/>
                </a:srgbClr>
              </a:gs>
              <a:gs pos="50000">
                <a:srgbClr val="12AD2B">
                  <a:shade val="67500"/>
                  <a:satMod val="115000"/>
                </a:srgbClr>
              </a:gs>
              <a:gs pos="100000">
                <a:srgbClr val="12AD2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50" name="Fluxograma: cartão 3"/>
          <p:cNvSpPr/>
          <p:nvPr/>
        </p:nvSpPr>
        <p:spPr>
          <a:xfrm rot="10800000">
            <a:off x="0" y="-21301"/>
            <a:ext cx="12190412" cy="510253"/>
          </a:xfrm>
          <a:prstGeom prst="flowChartPunchedCard">
            <a:avLst/>
          </a:prstGeom>
          <a:gradFill flip="none" rotWithShape="1">
            <a:gsLst>
              <a:gs pos="15000">
                <a:srgbClr val="C00000">
                  <a:shade val="30000"/>
                  <a:satMod val="115000"/>
                </a:srgbClr>
              </a:gs>
              <a:gs pos="26000">
                <a:srgbClr val="C00000">
                  <a:shade val="67500"/>
                  <a:satMod val="115000"/>
                </a:srgbClr>
              </a:gs>
              <a:gs pos="97000">
                <a:srgbClr val="FF6600"/>
              </a:gs>
              <a:gs pos="6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95"/>
            <a:endParaRPr lang="pt-PT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Conexão reta 58"/>
          <p:cNvCxnSpPr/>
          <p:nvPr/>
        </p:nvCxnSpPr>
        <p:spPr>
          <a:xfrm>
            <a:off x="11840901" y="1327423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19"/>
          <p:cNvSpPr/>
          <p:nvPr/>
        </p:nvSpPr>
        <p:spPr>
          <a:xfrm>
            <a:off x="2233834" y="4006588"/>
            <a:ext cx="9980612" cy="891216"/>
          </a:xfrm>
          <a:prstGeom prst="rect">
            <a:avLst/>
          </a:prstGeom>
          <a:gradFill flip="none" rotWithShape="1">
            <a:gsLst>
              <a:gs pos="0">
                <a:srgbClr val="D21034">
                  <a:shade val="30000"/>
                  <a:satMod val="115000"/>
                </a:srgbClr>
              </a:gs>
              <a:gs pos="50000">
                <a:srgbClr val="D21034">
                  <a:shade val="67500"/>
                  <a:satMod val="115000"/>
                </a:srgbClr>
              </a:gs>
              <a:gs pos="100000">
                <a:srgbClr val="D2103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Sessão de apresentação regional</a:t>
            </a:r>
          </a:p>
        </p:txBody>
      </p:sp>
      <p:sp>
        <p:nvSpPr>
          <p:cNvPr id="44" name="Lágrima 43"/>
          <p:cNvSpPr/>
          <p:nvPr/>
        </p:nvSpPr>
        <p:spPr>
          <a:xfrm rot="417172">
            <a:off x="1271917" y="1298607"/>
            <a:ext cx="4188413" cy="4036883"/>
          </a:xfrm>
          <a:prstGeom prst="teardrop">
            <a:avLst>
              <a:gd name="adj" fmla="val 662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0" y="1650347"/>
            <a:ext cx="3158534" cy="1926066"/>
          </a:xfrm>
          <a:prstGeom prst="rect">
            <a:avLst/>
          </a:prstGeom>
        </p:spPr>
      </p:pic>
      <p:pic>
        <p:nvPicPr>
          <p:cNvPr id="46" name="Picture 2" descr="Resultado de imagem para republica portuguesa saú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6" y="4042531"/>
            <a:ext cx="1747251" cy="6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exão reta 46"/>
          <p:cNvCxnSpPr/>
          <p:nvPr/>
        </p:nvCxnSpPr>
        <p:spPr>
          <a:xfrm>
            <a:off x="2547347" y="4335211"/>
            <a:ext cx="183109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 flipH="1">
            <a:off x="6131251" y="2008825"/>
            <a:ext cx="5953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de apoio à acessibilidade das pessoas em situação de sem abrigo aos cuidados de saúde especializados em comportamentos aditivos e dependências </a:t>
            </a:r>
          </a:p>
        </p:txBody>
      </p:sp>
      <p:pic>
        <p:nvPicPr>
          <p:cNvPr id="38" name="Picture 26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963">
            <a:off x="-126751" y="-166668"/>
            <a:ext cx="7170157" cy="71913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luxograma: cartão 3"/>
          <p:cNvSpPr/>
          <p:nvPr/>
        </p:nvSpPr>
        <p:spPr>
          <a:xfrm>
            <a:off x="1588" y="6347747"/>
            <a:ext cx="12190412" cy="510253"/>
          </a:xfrm>
          <a:prstGeom prst="flowChartPunchedCard">
            <a:avLst/>
          </a:prstGeom>
          <a:gradFill flip="none" rotWithShape="1">
            <a:gsLst>
              <a:gs pos="15000">
                <a:srgbClr val="C00000">
                  <a:shade val="30000"/>
                  <a:satMod val="115000"/>
                </a:srgbClr>
              </a:gs>
              <a:gs pos="26000">
                <a:srgbClr val="C00000">
                  <a:shade val="67500"/>
                  <a:satMod val="115000"/>
                </a:srgbClr>
              </a:gs>
              <a:gs pos="97000">
                <a:srgbClr val="FF6600"/>
              </a:gs>
              <a:gs pos="6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95"/>
            <a:endParaRPr lang="pt-PT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Conexão reta 48"/>
          <p:cNvCxnSpPr/>
          <p:nvPr/>
        </p:nvCxnSpPr>
        <p:spPr>
          <a:xfrm>
            <a:off x="13484978" y="3526318"/>
            <a:ext cx="183109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ítulo 2">
            <a:extLst>
              <a:ext uri="{FF2B5EF4-FFF2-40B4-BE49-F238E27FC236}">
                <a16:creationId xmlns="" xmlns:a16="http://schemas.microsoft.com/office/drawing/2014/main" id="{B7F082DE-8647-4D8D-8BEA-3F366F4CBBEF}"/>
              </a:ext>
            </a:extLst>
          </p:cNvPr>
          <p:cNvSpPr txBox="1">
            <a:spLocks/>
          </p:cNvSpPr>
          <p:nvPr/>
        </p:nvSpPr>
        <p:spPr>
          <a:xfrm>
            <a:off x="222996" y="6478104"/>
            <a:ext cx="11808583" cy="39595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pt-PT" sz="1600" b="1" i="1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Sara Carvalho  |  SICAD </a:t>
            </a:r>
            <a:endParaRPr lang="pt-PT" sz="1600" b="1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3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SICAD_CDT">
      <a:dk1>
        <a:srgbClr val="58595B"/>
      </a:dk1>
      <a:lt1>
        <a:sysClr val="window" lastClr="FFFFFF"/>
      </a:lt1>
      <a:dk2>
        <a:srgbClr val="1B5BA6"/>
      </a:dk2>
      <a:lt2>
        <a:srgbClr val="E6E7E8"/>
      </a:lt2>
      <a:accent1>
        <a:srgbClr val="9E0B0F"/>
      </a:accent1>
      <a:accent2>
        <a:srgbClr val="D00000"/>
      </a:accent2>
      <a:accent3>
        <a:srgbClr val="6E7378"/>
      </a:accent3>
      <a:accent4>
        <a:srgbClr val="168737"/>
      </a:accent4>
      <a:accent5>
        <a:srgbClr val="58595B"/>
      </a:accent5>
      <a:accent6>
        <a:srgbClr val="9E0B0F"/>
      </a:accent6>
      <a:hlink>
        <a:srgbClr val="6E7378"/>
      </a:hlink>
      <a:folHlink>
        <a:srgbClr val="E6E7E8"/>
      </a:folHlink>
    </a:clrScheme>
    <a:fontScheme name="Personalizado 6">
      <a:majorFont>
        <a:latin typeface="Bell M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B3C6AC3CB5F84488B4A44EB64E21B8" ma:contentTypeVersion="4" ma:contentTypeDescription="Criar um novo documento." ma:contentTypeScope="" ma:versionID="a1daf01cd21555078e359c012b5d14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120b012b3628b2728e4b50d5bacf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Data de Início do Agendamento" ma:description="" ma:internalName="PublishingStartDate">
      <xsd:simpleType>
        <xsd:restriction base="dms:Unknown"/>
      </xsd:simpleType>
    </xsd:element>
    <xsd:element name="PublishingExpirationDate" ma:index="5" nillable="true" ma:displayName="Data de Fim do Agendamento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ipo de Conteú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1AB350-D568-484D-80C3-6AEB43AB8D93}"/>
</file>

<file path=customXml/itemProps2.xml><?xml version="1.0" encoding="utf-8"?>
<ds:datastoreItem xmlns:ds="http://schemas.openxmlformats.org/officeDocument/2006/customXml" ds:itemID="{2930F424-A0F8-45F4-ABCE-ED2F32CD1513}"/>
</file>

<file path=customXml/itemProps3.xml><?xml version="1.0" encoding="utf-8"?>
<ds:datastoreItem xmlns:ds="http://schemas.openxmlformats.org/officeDocument/2006/customXml" ds:itemID="{5FEC94EE-6BDD-4C42-91FB-600DDE412983}"/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31</Words>
  <Application>Microsoft Office PowerPoint</Application>
  <PresentationFormat>Personalizados</PresentationFormat>
  <Paragraphs>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 Carvalho</dc:creator>
  <cp:lastModifiedBy>Sofia Martelo</cp:lastModifiedBy>
  <cp:revision>33</cp:revision>
  <cp:lastPrinted>2021-05-04T11:42:55Z</cp:lastPrinted>
  <dcterms:created xsi:type="dcterms:W3CDTF">2021-05-03T10:01:17Z</dcterms:created>
  <dcterms:modified xsi:type="dcterms:W3CDTF">2021-05-19T15:45:06Z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0x01010020B3C6AC3CB5F84488B4A44EB64E21B8</vt:lpwstr>
  </property>
</Properties>
</file>