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3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3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Layouts/slideLayout3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5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8" r:id="rId1"/>
    <p:sldMasterId id="2147483740" r:id="rId2"/>
    <p:sldMasterId id="2147483763" r:id="rId3"/>
  </p:sldMasterIdLst>
  <p:notesMasterIdLst>
    <p:notesMasterId r:id="rId5"/>
  </p:notesMasterIdLst>
  <p:handoutMasterIdLst>
    <p:handoutMasterId r:id="rId6"/>
  </p:handoutMasterIdLst>
  <p:sldIdLst>
    <p:sldId id="307" r:id="rId4"/>
  </p:sldIdLst>
  <p:sldSz cx="9144000" cy="6858000" type="screen4x3"/>
  <p:notesSz cx="6797675" cy="9926638"/>
  <p:defaultTextStyle>
    <a:defPPr>
      <a:defRPr lang="pt-PT"/>
    </a:defPPr>
    <a:lvl1pPr algn="r" rtl="0" fontAlgn="base">
      <a:spcBef>
        <a:spcPct val="0"/>
      </a:spcBef>
      <a:spcAft>
        <a:spcPct val="0"/>
      </a:spcAft>
      <a:defRPr sz="1400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400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400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400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400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  <a:srgbClr val="FFF1B3"/>
    <a:srgbClr val="FFEB97"/>
    <a:srgbClr val="FFF9DD"/>
    <a:srgbClr val="FFFCEF"/>
    <a:srgbClr val="CC3300"/>
    <a:srgbClr val="D9D9D9"/>
    <a:srgbClr val="003399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26" autoAdjust="0"/>
    <p:restoredTop sz="94624" autoAdjust="0"/>
  </p:normalViewPr>
  <p:slideViewPr>
    <p:cSldViewPr snapToGrid="0">
      <p:cViewPr>
        <p:scale>
          <a:sx n="80" d="100"/>
          <a:sy n="80" d="100"/>
        </p:scale>
        <p:origin x="-221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1290" y="-10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customXml" Target="../customXml/item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>
            <a:lvl1pPr algn="l" defTabSz="955731">
              <a:defRPr sz="1300">
                <a:solidFill>
                  <a:schemeClr val="tx1"/>
                </a:solidFill>
              </a:defRPr>
            </a:lvl1pPr>
          </a:lstStyle>
          <a:p>
            <a:r>
              <a:rPr lang="pt-PT" smtClean="0"/>
              <a:t>Intervenção Social com Pessoas e Familias com PLA</a:t>
            </a:r>
            <a:endParaRPr lang="pt-PT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294" y="0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>
            <a:lvl1pPr defTabSz="955731">
              <a:defRPr sz="1300">
                <a:solidFill>
                  <a:schemeClr val="tx1"/>
                </a:solidFill>
              </a:defRPr>
            </a:lvl1pPr>
          </a:lstStyle>
          <a:p>
            <a:fld id="{190F5D9E-02F2-45D7-9E92-5BBAEC0435EA}" type="datetimeFigureOut">
              <a:rPr lang="pt-PT"/>
              <a:pPr/>
              <a:t>19/05/2021</a:t>
            </a:fld>
            <a:endParaRPr lang="pt-PT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305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 algn="l" defTabSz="955731">
              <a:defRPr sz="1300">
                <a:solidFill>
                  <a:schemeClr val="tx1"/>
                </a:solidFill>
              </a:defRPr>
            </a:lvl1pPr>
          </a:lstStyle>
          <a:p>
            <a:endParaRPr lang="pt-PT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294" y="9429305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 defTabSz="955731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8830793-297F-4BEA-A3C9-4D2C68EEBAFB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18464655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294" y="0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>
            <a:lvl1pPr defTabSz="955731">
              <a:defRPr sz="1300">
                <a:solidFill>
                  <a:schemeClr val="tx1"/>
                </a:solidFill>
              </a:defRPr>
            </a:lvl1pPr>
          </a:lstStyle>
          <a:p>
            <a:fld id="{863AA3A6-A08E-4755-8DB0-2AFF0E2F9213}" type="datetimeFigureOut">
              <a:rPr lang="pt-PT"/>
              <a:pPr/>
              <a:t>19/05/2021</a:t>
            </a:fld>
            <a:endParaRPr lang="pt-PT"/>
          </a:p>
        </p:txBody>
      </p:sp>
      <p:sp>
        <p:nvSpPr>
          <p:cNvPr id="28675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64" y="4714653"/>
            <a:ext cx="5438748" cy="4466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305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 algn="l" defTabSz="955731">
              <a:defRPr sz="1300">
                <a:solidFill>
                  <a:schemeClr val="tx1"/>
                </a:solidFill>
              </a:defRPr>
            </a:lvl1pPr>
          </a:lstStyle>
          <a:p>
            <a:endParaRPr lang="pt-PT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294" y="9429305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 defTabSz="955731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0D16DE0-3212-424A-AEEB-AB872FC426C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  <p:sp>
        <p:nvSpPr>
          <p:cNvPr id="9" name="Marcador de Posição do Cabeçalho 8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862" cy="495793"/>
          </a:xfrm>
          <a:prstGeom prst="rect">
            <a:avLst/>
          </a:prstGeom>
        </p:spPr>
        <p:txBody>
          <a:bodyPr vert="horz" wrap="square" lIns="88221" tIns="44111" rIns="88221" bIns="44111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r>
              <a:rPr lang="pt-PT" smtClean="0"/>
              <a:t>Intervenção Social com Pessoas e Familias com PLA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51290883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Posição do Cabeçalho 8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pt-PT" smtClean="0"/>
              <a:t>Intervenção Social com Pessoas e Familias com PLA</a:t>
            </a:r>
            <a:endParaRPr lang="pt-PT"/>
          </a:p>
        </p:txBody>
      </p:sp>
      <p:sp>
        <p:nvSpPr>
          <p:cNvPr id="29698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562" tIns="47781" rIns="95562" bIns="47781"/>
          <a:lstStyle/>
          <a:p>
            <a:pPr algn="l" defTabSz="955731"/>
            <a:r>
              <a:rPr lang="pt-PT" sz="1300">
                <a:solidFill>
                  <a:schemeClr val="tx1"/>
                </a:solidFill>
              </a:rPr>
              <a:t>Linhas Orientadoras</a:t>
            </a:r>
          </a:p>
        </p:txBody>
      </p:sp>
      <p:sp>
        <p:nvSpPr>
          <p:cNvPr id="29699" name="Rectangle 6"/>
          <p:cNvSpPr txBox="1">
            <a:spLocks noGrp="1" noChangeArrowheads="1"/>
          </p:cNvSpPr>
          <p:nvPr/>
        </p:nvSpPr>
        <p:spPr bwMode="auto">
          <a:xfrm>
            <a:off x="0" y="9429305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562" tIns="47781" rIns="95562" bIns="47781" anchor="b"/>
          <a:lstStyle/>
          <a:p>
            <a:pPr algn="l" defTabSz="955731"/>
            <a:r>
              <a:rPr lang="pt-PT" sz="1300">
                <a:solidFill>
                  <a:schemeClr val="tx1"/>
                </a:solidFill>
              </a:rPr>
              <a:t>Delegação</a:t>
            </a:r>
          </a:p>
        </p:txBody>
      </p:sp>
      <p:sp>
        <p:nvSpPr>
          <p:cNvPr id="29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PT" smtClean="0"/>
          </a:p>
        </p:txBody>
      </p:sp>
      <p:sp>
        <p:nvSpPr>
          <p:cNvPr id="29702" name="Marcador de Posição do Cabeçalho 7"/>
          <p:cNvSpPr txBox="1">
            <a:spLocks noGrp="1"/>
          </p:cNvSpPr>
          <p:nvPr/>
        </p:nvSpPr>
        <p:spPr bwMode="auto">
          <a:xfrm>
            <a:off x="0" y="0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8221" tIns="44111" rIns="88221" bIns="44111"/>
          <a:lstStyle/>
          <a:p>
            <a:pPr algn="l"/>
            <a:endParaRPr lang="pt-PT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76AA34-5E5E-4E3C-9B91-3B0509087FC6}" type="datetime1">
              <a:rPr lang="pt-PT" smtClean="0"/>
              <a:pPr/>
              <a:t>19/05/2021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Évora, 22 de Novembro de 2016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8D34C-BC91-449A-B023-F44753871FA8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AA3A6E0-58EA-4825-BA6A-6F0197B49FED}" type="datetime1">
              <a:rPr lang="pt-PT" smtClean="0"/>
              <a:pPr/>
              <a:t>19/05/2021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Évora, 22 de Novembro de 2016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AEA5A-8D0F-43CD-BF00-044FEC1086D8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16BB4E-1C7D-45F4-875F-89767772E051}" type="datetime1">
              <a:rPr lang="pt-PT" smtClean="0"/>
              <a:pPr/>
              <a:t>19/05/2021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Évora, 22 de Novembro de 2016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DDDB4-BFD2-4BDF-9676-1FEF77F26268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E5D09E-B44E-4636-BCE5-A385C84156E7}" type="datetime1">
              <a:rPr lang="pt-PT" smtClean="0"/>
              <a:pPr/>
              <a:t>19/05/2021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Évora, 22 de Novembro de 2016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0F1C0-82B4-4109-8C96-CE9F6E72D159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90A8999-BB60-4F10-860C-F964E585929F}" type="datetime1">
              <a:rPr lang="pt-PT" smtClean="0"/>
              <a:pPr/>
              <a:t>19/05/2021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Évora, 22 de Novembro de 2016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C4E74-AA93-46E1-A7E7-0C0B687E9C95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B2B1B3-5371-4803-9915-8530FF046632}" type="datetime1">
              <a:rPr lang="pt-PT" smtClean="0"/>
              <a:pPr/>
              <a:t>19/05/2021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Évora, 22 de Novembro de 2016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B8174-D8F3-4A3F-8F6A-D86549BA4439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37135C-F792-4526-80C7-ED4330C5BCBF}" type="datetime1">
              <a:rPr lang="pt-PT" smtClean="0"/>
              <a:pPr/>
              <a:t>19/05/2021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Évora, 22 de Novembro de 2016</a:t>
            </a: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F0395-E3FD-4AB0-85E6-5693A71A3733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C00734-16CA-485D-9ED6-F796873FF65B}" type="datetime1">
              <a:rPr lang="pt-PT" smtClean="0"/>
              <a:pPr/>
              <a:t>19/05/2021</a:t>
            </a:fld>
            <a:endParaRPr lang="pt-PT"/>
          </a:p>
        </p:txBody>
      </p:sp>
      <p:sp>
        <p:nvSpPr>
          <p:cNvPr id="8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Évora, 22 de Novembro de 2016</a:t>
            </a:r>
            <a:endParaRPr lang="pt-PT"/>
          </a:p>
        </p:txBody>
      </p:sp>
      <p:sp>
        <p:nvSpPr>
          <p:cNvPr id="9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EA5E6-C222-4E3D-B48A-78946DADD532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73B42D-0302-40F8-A4B8-1490BF32275B}" type="datetime1">
              <a:rPr lang="pt-PT" smtClean="0"/>
              <a:pPr/>
              <a:t>19/05/2021</a:t>
            </a:fld>
            <a:endParaRPr lang="pt-PT"/>
          </a:p>
        </p:txBody>
      </p:sp>
      <p:sp>
        <p:nvSpPr>
          <p:cNvPr id="4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Évora, 22 de Novembro de 2016</a:t>
            </a:r>
            <a:endParaRPr lang="pt-PT"/>
          </a:p>
        </p:txBody>
      </p:sp>
      <p:sp>
        <p:nvSpPr>
          <p:cNvPr id="5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FEEA5-7B5D-4131-A429-6A698F5980DB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0A958A-9DFA-429D-9B69-5C1B757ECA38}" type="datetime1">
              <a:rPr lang="pt-PT" smtClean="0"/>
              <a:pPr/>
              <a:t>19/05/2021</a:t>
            </a:fld>
            <a:endParaRPr lang="pt-PT"/>
          </a:p>
        </p:txBody>
      </p:sp>
      <p:sp>
        <p:nvSpPr>
          <p:cNvPr id="3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Évora, 22 de Novembro de 2016</a:t>
            </a:r>
            <a:endParaRPr lang="pt-PT"/>
          </a:p>
        </p:txBody>
      </p:sp>
      <p:sp>
        <p:nvSpPr>
          <p:cNvPr id="4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B71CA-9B58-46C4-A30B-753FC9E23741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6A59A8-081B-4BE7-88A3-68D507DC9C59}" type="datetime1">
              <a:rPr lang="pt-PT" smtClean="0"/>
              <a:pPr/>
              <a:t>19/05/2021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Évora, 22 de Novembro de 2016</a:t>
            </a: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39E68-E5DF-4B0B-8BA4-800304B776F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A85434-3197-4CFC-9AD8-B4E3CCA8C4E1}" type="datetime1">
              <a:rPr lang="pt-PT" smtClean="0"/>
              <a:pPr/>
              <a:t>19/05/2021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Évora, 22 de Novembro de 2016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7ABD6-250A-4968-9D82-0FB4C04D0903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 smtClean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8088BA-B6CD-450B-AD8E-7379D56AEF24}" type="datetime1">
              <a:rPr lang="pt-PT" smtClean="0"/>
              <a:pPr/>
              <a:t>19/05/2021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Évora, 22 de Novembro de 2016</a:t>
            </a: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5AC1E-D38F-4122-8F00-CD8269A84AA6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A08907-5C47-49D5-92C0-7667C0130A2B}" type="datetime1">
              <a:rPr lang="pt-PT" smtClean="0"/>
              <a:pPr/>
              <a:t>19/05/2021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Évora, 22 de Novembro de 2016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87D4A-C3C8-4F83-A021-078AEB0EE095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724E51-248D-48B0-BEF1-21782B6D18C3}" type="datetime1">
              <a:rPr lang="pt-PT" smtClean="0"/>
              <a:pPr/>
              <a:t>19/05/2021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Évora, 22 de Novembro de 2016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35814-63E0-429B-BA0F-946A06801F1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30" name="Marcador de Posição d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9140-9D7C-443E-B4DC-30F2C0554348}" type="datetime1">
              <a:rPr lang="pt-PT" smtClean="0"/>
              <a:pPr/>
              <a:t>19/05/2021</a:t>
            </a:fld>
            <a:endParaRPr lang="pt-PT"/>
          </a:p>
        </p:txBody>
      </p:sp>
      <p:sp>
        <p:nvSpPr>
          <p:cNvPr id="19" name="Marcador de Posição do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Évora, 22 de Novembro de 2016</a:t>
            </a:r>
            <a:endParaRPr lang="pt-PT"/>
          </a:p>
        </p:txBody>
      </p:sp>
      <p:sp>
        <p:nvSpPr>
          <p:cNvPr id="27" name="Marcador de Posição do Número do Diapositivo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D8D34C-BC91-449A-B023-F44753871FA8}" type="slidenum">
              <a:rPr lang="pt-PT" smtClean="0"/>
              <a:pPr>
                <a:defRPr/>
              </a:pPr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14ABB-3636-43D3-B53C-546A4BF8B1F1}" type="datetime1">
              <a:rPr lang="pt-PT" smtClean="0"/>
              <a:pPr/>
              <a:t>19/05/2021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Évora, 22 de Novembro de 2016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37ABD6-250A-4968-9D82-0FB4C04D0903}" type="slidenum">
              <a:rPr lang="pt-PT" smtClean="0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71B63-EB1C-411A-ABC4-D7B3300F0F67}" type="datetime1">
              <a:rPr lang="pt-PT" smtClean="0"/>
              <a:pPr/>
              <a:t>19/05/2021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Évora, 22 de Novembro de 2016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79BF-8698-41B2-A33B-B61C75F23441}" type="slidenum">
              <a:rPr lang="pt-PT" smtClean="0"/>
              <a:pPr>
                <a:defRPr/>
              </a:pPr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88B95-D4DF-40DA-A940-1F480523C3DC}" type="datetime1">
              <a:rPr lang="pt-PT" smtClean="0"/>
              <a:pPr/>
              <a:t>19/05/2021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Évora, 22 de Novembro de 2016</a:t>
            </a: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A86CAF-4CE1-4E05-A7B4-8BDEAF5CAAD2}" type="slidenum">
              <a:rPr lang="pt-PT" smtClean="0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0D86D-7B2F-40B4-8273-EB2B2DA05B43}" type="datetime1">
              <a:rPr lang="pt-PT" smtClean="0"/>
              <a:pPr/>
              <a:t>19/05/2021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Évora, 22 de Novembro de 2016</a:t>
            </a:r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B9150A-F6CB-4C66-919A-AD92513C8CA7}" type="slidenum">
              <a:rPr lang="pt-PT" smtClean="0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5D4E4-FFFE-41C2-898D-6A7EB5B6891F}" type="datetime1">
              <a:rPr lang="pt-PT" smtClean="0"/>
              <a:pPr/>
              <a:t>19/05/2021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Évora, 22 de Novembro de 2016</a:t>
            </a:r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CEA4D0-4E47-44AC-BCD2-BF15A1E40CA9}" type="slidenum">
              <a:rPr lang="pt-PT" smtClean="0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0639-A36A-4358-B72B-1B37D19E5A34}" type="datetime1">
              <a:rPr lang="pt-PT" smtClean="0"/>
              <a:pPr/>
              <a:t>19/05/2021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Évora, 22 de Novembro de 2016</a:t>
            </a:r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9D5DA0-00CD-4BE6-83DF-548E2F9B89CC}" type="slidenum">
              <a:rPr lang="pt-PT" smtClean="0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92B500C-DC4B-402B-AF88-D003AB311CC4}" type="datetime1">
              <a:rPr lang="pt-PT" smtClean="0"/>
              <a:pPr/>
              <a:t>19/05/2021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Évora, 22 de Novembro de 2016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79BF-8698-41B2-A33B-B61C75F23441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AECD9-FF33-4113-ADA6-5CA573B59A02}" type="datetime1">
              <a:rPr lang="pt-PT" smtClean="0"/>
              <a:pPr/>
              <a:t>19/05/2021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Évora, 22 de Novembro de 2016</a:t>
            </a: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66AEF6-410C-4C42-B9F7-273076C4CE8C}" type="slidenum">
              <a:rPr lang="pt-PT" smtClean="0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rtar e Arredondar Rectângulo de Canto Simples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c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727E-F6C1-424D-9916-31B28A5BD73A}" type="datetime1">
              <a:rPr lang="pt-PT" smtClean="0"/>
              <a:pPr/>
              <a:t>19/05/2021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Évora, 22 de Novembro de 2016</a:t>
            </a: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9B4E3B25-5117-4853-A66A-AD3A4CEFB3A3}" type="slidenum">
              <a:rPr lang="pt-PT" smtClean="0"/>
              <a:pPr>
                <a:defRPr/>
              </a:pPr>
              <a:t>‹nº›</a:t>
            </a:fld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3C60-4520-42E3-AE24-7643730978B0}" type="datetime1">
              <a:rPr lang="pt-PT" smtClean="0"/>
              <a:pPr/>
              <a:t>19/05/2021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Évora, 22 de Novembro de 2016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FAEA5A-8D0F-43CD-BF00-044FEC1086D8}" type="slidenum">
              <a:rPr lang="pt-PT" smtClean="0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AC155-BAC2-4C0D-A30A-934AA448CD18}" type="datetime1">
              <a:rPr lang="pt-PT" smtClean="0"/>
              <a:pPr/>
              <a:t>19/05/2021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Évora, 22 de Novembro de 2016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3DDDB4-BFD2-4BDF-9676-1FEF77F26268}" type="slidenum">
              <a:rPr lang="pt-PT" smtClean="0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DA942F-7E08-4079-B1D4-A4B727819B46}" type="datetime1">
              <a:rPr lang="pt-PT" smtClean="0"/>
              <a:pPr/>
              <a:t>19/05/2021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Évora, 22 de Novembro de 2016</a:t>
            </a: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86CAF-4CE1-4E05-A7B4-8BDEAF5CAAD2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88A2FB-D187-4383-AC77-28297C086B52}" type="datetime1">
              <a:rPr lang="pt-PT" smtClean="0"/>
              <a:pPr/>
              <a:t>19/05/2021</a:t>
            </a:fld>
            <a:endParaRPr lang="pt-PT"/>
          </a:p>
        </p:txBody>
      </p:sp>
      <p:sp>
        <p:nvSpPr>
          <p:cNvPr id="8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Évora, 22 de Novembro de 2016</a:t>
            </a:r>
            <a:endParaRPr lang="pt-PT"/>
          </a:p>
        </p:txBody>
      </p:sp>
      <p:sp>
        <p:nvSpPr>
          <p:cNvPr id="9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9150A-F6CB-4C66-919A-AD92513C8CA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F8F1A01-5BAE-4494-B757-37B46A4C816D}" type="datetime1">
              <a:rPr lang="pt-PT" smtClean="0"/>
              <a:pPr/>
              <a:t>19/05/2021</a:t>
            </a:fld>
            <a:endParaRPr lang="pt-PT"/>
          </a:p>
        </p:txBody>
      </p:sp>
      <p:sp>
        <p:nvSpPr>
          <p:cNvPr id="4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Évora, 22 de Novembro de 2016</a:t>
            </a:r>
            <a:endParaRPr lang="pt-PT"/>
          </a:p>
        </p:txBody>
      </p:sp>
      <p:sp>
        <p:nvSpPr>
          <p:cNvPr id="5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EA4D0-4E47-44AC-BCD2-BF15A1E40CA9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E1AF4D-9831-490A-842F-664157E66409}" type="datetime1">
              <a:rPr lang="pt-PT" smtClean="0"/>
              <a:pPr/>
              <a:t>19/05/2021</a:t>
            </a:fld>
            <a:endParaRPr lang="pt-PT"/>
          </a:p>
        </p:txBody>
      </p:sp>
      <p:sp>
        <p:nvSpPr>
          <p:cNvPr id="3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Évora, 22 de Novembro de 2016</a:t>
            </a:r>
            <a:endParaRPr lang="pt-PT"/>
          </a:p>
        </p:txBody>
      </p:sp>
      <p:sp>
        <p:nvSpPr>
          <p:cNvPr id="4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D5DA0-00CD-4BE6-83DF-548E2F9B89CC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D5D933-D998-4C8C-A811-F10386E630F7}" type="datetime1">
              <a:rPr lang="pt-PT" smtClean="0"/>
              <a:pPr/>
              <a:t>19/05/2021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Évora, 22 de Novembro de 2016</a:t>
            </a: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6AEF6-410C-4C42-B9F7-273076C4CE8C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 smtClean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A283A3-EDF0-47F2-80E4-0A17E97E5A13}" type="datetime1">
              <a:rPr lang="pt-PT" smtClean="0"/>
              <a:pPr/>
              <a:t>19/05/2021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Évora, 22 de Novembro de 2016</a:t>
            </a: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E3B25-5117-4853-A66A-AD3A4CEFB3A3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Marcador de Posição do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 estilo</a:t>
            </a:r>
          </a:p>
        </p:txBody>
      </p:sp>
      <p:sp>
        <p:nvSpPr>
          <p:cNvPr id="3075" name="Marcador de Posição do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898989"/>
                </a:solidFill>
              </a:defRPr>
            </a:lvl1pPr>
          </a:lstStyle>
          <a:p>
            <a:fld id="{87E10798-12AC-4E36-AC95-E7394FA2DA66}" type="datetime1">
              <a:rPr lang="pt-PT" smtClean="0"/>
              <a:pPr/>
              <a:t>19/05/2021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r>
              <a:rPr lang="pt-PT" smtClean="0"/>
              <a:t>Évora, 22 de Novembro de 2016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9ADF0E0-4F64-49D1-8246-2414BFE438D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0" r:id="rId2"/>
    <p:sldLayoutId id="2147483749" r:id="rId3"/>
    <p:sldLayoutId id="2147483748" r:id="rId4"/>
    <p:sldLayoutId id="2147483747" r:id="rId5"/>
    <p:sldLayoutId id="2147483746" r:id="rId6"/>
    <p:sldLayoutId id="2147483745" r:id="rId7"/>
    <p:sldLayoutId id="2147483744" r:id="rId8"/>
    <p:sldLayoutId id="2147483743" r:id="rId9"/>
    <p:sldLayoutId id="2147483742" r:id="rId10"/>
    <p:sldLayoutId id="2147483741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Marcador de Posição do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 estilo</a:t>
            </a:r>
          </a:p>
        </p:txBody>
      </p:sp>
      <p:sp>
        <p:nvSpPr>
          <p:cNvPr id="4099" name="Marcador de Posição do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898989"/>
                </a:solidFill>
              </a:defRPr>
            </a:lvl1pPr>
          </a:lstStyle>
          <a:p>
            <a:fld id="{43EDAF25-4476-4FA8-B7AC-605611C3C398}" type="datetime1">
              <a:rPr lang="pt-PT" smtClean="0"/>
              <a:pPr/>
              <a:t>19/05/2021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r>
              <a:rPr lang="pt-PT" smtClean="0"/>
              <a:t>Évora, 22 de Novembro de 2016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1F43421-56B9-4363-81B4-6FEE53B3658F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1" r:id="rId2"/>
    <p:sldLayoutId id="2147483760" r:id="rId3"/>
    <p:sldLayoutId id="2147483759" r:id="rId4"/>
    <p:sldLayoutId id="2147483758" r:id="rId5"/>
    <p:sldLayoutId id="2147483757" r:id="rId6"/>
    <p:sldLayoutId id="2147483756" r:id="rId7"/>
    <p:sldLayoutId id="2147483755" r:id="rId8"/>
    <p:sldLayoutId id="2147483754" r:id="rId9"/>
    <p:sldLayoutId id="2147483753" r:id="rId10"/>
    <p:sldLayoutId id="2147483752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Marcador de Posição do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0" name="Marcador de Posição do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0" name="Marcador de Posição d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16B85EE-7ECA-48B2-A37E-D3A1E1E7F489}" type="datetime1">
              <a:rPr lang="pt-PT" smtClean="0"/>
              <a:pPr/>
              <a:t>19/05/2021</a:t>
            </a:fld>
            <a:endParaRPr lang="pt-PT"/>
          </a:p>
        </p:txBody>
      </p:sp>
      <p:sp>
        <p:nvSpPr>
          <p:cNvPr id="22" name="Marcador de Posição do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pt-PT" smtClean="0"/>
              <a:t>Évora, 22 de Novembro de 2016</a:t>
            </a:r>
            <a:endParaRPr lang="pt-PT"/>
          </a:p>
        </p:txBody>
      </p:sp>
      <p:sp>
        <p:nvSpPr>
          <p:cNvPr id="18" name="Marcador de Posição do Número do Diapositivo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E9ADF0E0-4F64-49D1-8246-2414BFE438DE}" type="slidenum">
              <a:rPr lang="pt-PT" smtClean="0"/>
              <a:pPr>
                <a:defRPr/>
              </a:pPr>
              <a:t>‹nº›</a:t>
            </a:fld>
            <a:endParaRPr lang="pt-PT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s://www.youtube.com/watch?v=kQ-mRWrx6BI" TargetMode="External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50" name="Rectangle 2006"/>
          <p:cNvSpPr>
            <a:spLocks noGrp="1" noChangeArrowheads="1"/>
          </p:cNvSpPr>
          <p:nvPr>
            <p:ph type="ctrTitle" idx="4294967295"/>
          </p:nvPr>
        </p:nvSpPr>
        <p:spPr>
          <a:xfrm>
            <a:off x="2654300" y="2009444"/>
            <a:ext cx="6489700" cy="590550"/>
          </a:xfrm>
        </p:spPr>
        <p:txBody>
          <a:bodyPr lIns="0" rIns="0" bIns="0" anchor="b">
            <a:normAutofit fontScale="90000"/>
          </a:bodyPr>
          <a:lstStyle/>
          <a:p>
            <a:pPr eaLnBrk="1" hangingPunct="1">
              <a:lnSpc>
                <a:spcPct val="130000"/>
              </a:lnSpc>
            </a:pPr>
            <a:r>
              <a:rPr lang="pt-PT" sz="39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pt-PT" sz="39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pt-PT" sz="39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222" name="Rectângulo 8"/>
          <p:cNvSpPr>
            <a:spLocks noChangeArrowheads="1"/>
          </p:cNvSpPr>
          <p:nvPr/>
        </p:nvSpPr>
        <p:spPr bwMode="auto">
          <a:xfrm>
            <a:off x="3418114" y="2057400"/>
            <a:ext cx="5505224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PT" sz="3600" b="1" dirty="0" smtClean="0">
                <a:solidFill>
                  <a:schemeClr val="tx1"/>
                </a:solidFill>
              </a:rPr>
              <a:t>A experiência de Évora</a:t>
            </a:r>
          </a:p>
          <a:p>
            <a:pPr algn="ctr"/>
            <a:endParaRPr lang="pt-PT" sz="3600" b="1" dirty="0" smtClean="0">
              <a:solidFill>
                <a:schemeClr val="tx1"/>
              </a:solidFill>
            </a:endParaRPr>
          </a:p>
          <a:p>
            <a:pPr algn="ctr"/>
            <a:r>
              <a:rPr lang="pt-PT" sz="1600" b="1" dirty="0" smtClean="0">
                <a:solidFill>
                  <a:schemeClr val="tx1"/>
                </a:solidFill>
              </a:rPr>
              <a:t>Centro de Respostas Integradas do Alentejo Central</a:t>
            </a:r>
          </a:p>
          <a:p>
            <a:pPr algn="ctr"/>
            <a:r>
              <a:rPr lang="pt-PT" sz="1600" b="1" dirty="0" smtClean="0">
                <a:solidFill>
                  <a:schemeClr val="tx1"/>
                </a:solidFill>
              </a:rPr>
              <a:t>Núcleo de Planeamento e Intervenção Sem Abrigo</a:t>
            </a:r>
            <a:endParaRPr lang="pt-PT" sz="1600" b="1" dirty="0">
              <a:solidFill>
                <a:schemeClr val="tx1"/>
              </a:solidFill>
            </a:endParaRP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889000" y="684213"/>
            <a:ext cx="6870700" cy="1784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/>
            <a:endParaRPr lang="pt-PT" sz="1600">
              <a:latin typeface="Calibri" pitchFamily="34" charset="0"/>
              <a:ea typeface="Calibri" pitchFamily="34" charset="0"/>
              <a:cs typeface="Times New Roman" pitchFamily="18" charset="0"/>
              <a:hlinkClick r:id="rId3"/>
            </a:endParaRPr>
          </a:p>
          <a:p>
            <a:pPr algn="just" eaLnBrk="0" hangingPunct="0"/>
            <a:endParaRPr lang="pt-PT" sz="1600">
              <a:latin typeface="Calibri" pitchFamily="34" charset="0"/>
              <a:ea typeface="Calibri" pitchFamily="34" charset="0"/>
              <a:cs typeface="Times New Roman" pitchFamily="18" charset="0"/>
              <a:hlinkClick r:id="rId3"/>
            </a:endParaRPr>
          </a:p>
          <a:p>
            <a:pPr algn="just" eaLnBrk="0" hangingPunct="0"/>
            <a:endParaRPr lang="pt-PT" sz="1600">
              <a:latin typeface="Calibri" pitchFamily="34" charset="0"/>
              <a:ea typeface="Calibri" pitchFamily="34" charset="0"/>
              <a:cs typeface="Times New Roman" pitchFamily="18" charset="0"/>
              <a:hlinkClick r:id="rId3"/>
            </a:endParaRPr>
          </a:p>
          <a:p>
            <a:pPr algn="just" eaLnBrk="0" hangingPunct="0"/>
            <a:endParaRPr lang="pt-PT" sz="16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/>
            <a:endParaRPr lang="pt-PT" sz="16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/>
            <a:endParaRPr lang="pt-PT" sz="16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/>
            <a:endParaRPr lang="pt-PT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8" name="Marcador de Posição do Rodapé 1"/>
          <p:cNvSpPr>
            <a:spLocks noGrp="1"/>
          </p:cNvSpPr>
          <p:nvPr>
            <p:ph type="ftr" sz="quarter" idx="11"/>
          </p:nvPr>
        </p:nvSpPr>
        <p:spPr>
          <a:xfrm>
            <a:off x="3913412" y="5892328"/>
            <a:ext cx="4533901" cy="365125"/>
          </a:xfrm>
        </p:spPr>
        <p:txBody>
          <a:bodyPr/>
          <a:lstStyle/>
          <a:p>
            <a:pPr algn="ctr"/>
            <a:endParaRPr lang="pt-PT" sz="1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pt-PT" sz="1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pt-PT" sz="1400" b="1" dirty="0" smtClean="0">
                <a:solidFill>
                  <a:schemeClr val="tx2">
                    <a:lumMod val="75000"/>
                  </a:schemeClr>
                </a:solidFill>
              </a:rPr>
              <a:t>Sofia Martelo – CRI, AC</a:t>
            </a:r>
          </a:p>
          <a:p>
            <a:pPr algn="ctr"/>
            <a:r>
              <a:rPr lang="pt-PT" sz="1400" b="1" dirty="0" smtClean="0">
                <a:solidFill>
                  <a:schemeClr val="tx2">
                    <a:lumMod val="75000"/>
                  </a:schemeClr>
                </a:solidFill>
              </a:rPr>
              <a:t>Amélia Vieira – </a:t>
            </a:r>
            <a:r>
              <a:rPr lang="pt-PT" sz="1400" b="1" dirty="0" err="1" smtClean="0">
                <a:solidFill>
                  <a:schemeClr val="tx2">
                    <a:lumMod val="75000"/>
                  </a:schemeClr>
                </a:solidFill>
              </a:rPr>
              <a:t>CDist</a:t>
            </a:r>
            <a:r>
              <a:rPr lang="pt-PT" sz="1400" b="1" dirty="0" smtClean="0">
                <a:solidFill>
                  <a:schemeClr val="tx2">
                    <a:lumMod val="75000"/>
                  </a:schemeClr>
                </a:solidFill>
              </a:rPr>
              <a:t> Évora do ISS</a:t>
            </a:r>
          </a:p>
          <a:p>
            <a:pPr algn="ctr"/>
            <a:r>
              <a:rPr lang="pt-PT" sz="1400" b="1" dirty="0" smtClean="0">
                <a:solidFill>
                  <a:schemeClr val="tx2">
                    <a:lumMod val="75000"/>
                  </a:schemeClr>
                </a:solidFill>
              </a:rPr>
              <a:t>Ana Martins – Associação Pão e Paz</a:t>
            </a:r>
          </a:p>
          <a:p>
            <a:pPr algn="ctr"/>
            <a:r>
              <a:rPr lang="pt-PT" sz="1400" b="1" dirty="0" smtClean="0">
                <a:solidFill>
                  <a:schemeClr val="tx2">
                    <a:lumMod val="75000"/>
                  </a:schemeClr>
                </a:solidFill>
              </a:rPr>
              <a:t>Luís Gamito – Santa Casa da Misericórdia de Évora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9038" y="-17536"/>
            <a:ext cx="1384300" cy="779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831" y="-20525"/>
            <a:ext cx="1022207" cy="831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Imagem 9"/>
          <p:cNvPicPr/>
          <p:nvPr/>
        </p:nvPicPr>
        <p:blipFill>
          <a:blip r:embed="rId6"/>
          <a:stretch>
            <a:fillRect/>
          </a:stretch>
        </p:blipFill>
        <p:spPr bwMode="auto">
          <a:xfrm>
            <a:off x="150357" y="96679"/>
            <a:ext cx="1114425" cy="714375"/>
          </a:xfrm>
          <a:prstGeom prst="rect">
            <a:avLst/>
          </a:prstGeom>
        </p:spPr>
      </p:pic>
      <p:pic>
        <p:nvPicPr>
          <p:cNvPr id="11" name="Imagem1"/>
          <p:cNvPicPr/>
          <p:nvPr/>
        </p:nvPicPr>
        <p:blipFill>
          <a:blip r:embed="rId7">
            <a:alphaModFix/>
            <a:lum/>
          </a:blip>
          <a:srcRect/>
          <a:stretch>
            <a:fillRect/>
          </a:stretch>
        </p:blipFill>
        <p:spPr>
          <a:xfrm>
            <a:off x="2227487" y="69395"/>
            <a:ext cx="1685925" cy="666750"/>
          </a:xfrm>
          <a:prstGeom prst="rect">
            <a:avLst/>
          </a:prstGeom>
          <a:ln>
            <a:noFill/>
            <a:prstDash/>
          </a:ln>
        </p:spPr>
      </p:pic>
      <p:pic>
        <p:nvPicPr>
          <p:cNvPr id="12" name="Imagem 11" descr="Logo1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319" y="76199"/>
            <a:ext cx="733425" cy="7143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ixaDeTexto 2"/>
          <p:cNvSpPr txBox="1"/>
          <p:nvPr/>
        </p:nvSpPr>
        <p:spPr>
          <a:xfrm>
            <a:off x="2167615" y="782164"/>
            <a:ext cx="180566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900" dirty="0" smtClean="0">
                <a:solidFill>
                  <a:schemeClr val="tx1"/>
                </a:solidFill>
              </a:rPr>
              <a:t>Entidade coordenadora NPISA</a:t>
            </a:r>
            <a:endParaRPr lang="pt-PT" sz="900" dirty="0">
              <a:solidFill>
                <a:schemeClr val="tx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86" y="2057400"/>
            <a:ext cx="3276600" cy="24819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50" grpId="0" autoUpdateAnimBg="0"/>
    </p:bld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elo de apresentaçã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delo de apresentaçã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0B3C6AC3CB5F84488B4A44EB64E21B8" ma:contentTypeVersion="4" ma:contentTypeDescription="Criar um novo documento." ma:contentTypeScope="" ma:versionID="a1daf01cd21555078e359c012b5d140f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2e120b012b3628b2728e4b50d5bacf12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Data de Início do Agendamento" ma:description="" ma:internalName="PublishingStartDate">
      <xsd:simpleType>
        <xsd:restriction base="dms:Unknown"/>
      </xsd:simpleType>
    </xsd:element>
    <xsd:element name="PublishingExpirationDate" ma:index="5" nillable="true" ma:displayName="Data de Fim do Agendamento" ma:description="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Tipo de Conteúdo"/>
        <xsd:element ref="dc:title" minOccurs="0" maxOccurs="1" ma:index="3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1A89502-2208-4298-B8A2-C6A42E06936B}"/>
</file>

<file path=customXml/itemProps2.xml><?xml version="1.0" encoding="utf-8"?>
<ds:datastoreItem xmlns:ds="http://schemas.openxmlformats.org/officeDocument/2006/customXml" ds:itemID="{E93F1C9E-4E96-4E15-9A37-03D24DCADA13}"/>
</file>

<file path=customXml/itemProps3.xml><?xml version="1.0" encoding="utf-8"?>
<ds:datastoreItem xmlns:ds="http://schemas.openxmlformats.org/officeDocument/2006/customXml" ds:itemID="{84FAC17F-49C6-4B25-BD7B-67DD7919CEE3}"/>
</file>

<file path=docProps/app.xml><?xml version="1.0" encoding="utf-8"?>
<Properties xmlns="http://schemas.openxmlformats.org/officeDocument/2006/extended-properties" xmlns:vt="http://schemas.openxmlformats.org/officeDocument/2006/docPropsVTypes">
  <TotalTime>4221</TotalTime>
  <Words>61</Words>
  <Application>Microsoft Office PowerPoint</Application>
  <PresentationFormat>Apresentação no Ecrã (4:3)</PresentationFormat>
  <Paragraphs>20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dos diapositivos</vt:lpstr>
      </vt:variant>
      <vt:variant>
        <vt:i4>1</vt:i4>
      </vt:variant>
    </vt:vector>
  </HeadingPairs>
  <TitlesOfParts>
    <vt:vector size="4" baseType="lpstr">
      <vt:lpstr>Modelo de apresentação personalizado</vt:lpstr>
      <vt:lpstr>1_Modelo de apresentação personalizado</vt:lpstr>
      <vt:lpstr>Fluxo</vt:lpstr>
      <vt:lpstr> </vt:lpstr>
    </vt:vector>
  </TitlesOfParts>
  <Company>Mini-Saude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filipa.cunha</dc:creator>
  <cp:lastModifiedBy>Sofia Martelo</cp:lastModifiedBy>
  <cp:revision>398</cp:revision>
  <cp:lastPrinted>2018-11-07T18:46:21Z</cp:lastPrinted>
  <dcterms:created xsi:type="dcterms:W3CDTF">2008-03-19T10:04:42Z</dcterms:created>
  <dcterms:modified xsi:type="dcterms:W3CDTF">2021-05-19T15:43:58Z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0x01010020B3C6AC3CB5F84488B4A44EB64E21B8</vt:lpwstr>
  </property>
</Properties>
</file>