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53" r:id="rId2"/>
  </p:sldIdLst>
  <p:sldSz cx="12192000" cy="6858000"/>
  <p:notesSz cx="6669088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3863" userDrawn="1">
          <p15:clr>
            <a:srgbClr val="A4A3A4"/>
          </p15:clr>
        </p15:guide>
        <p15:guide id="3" orient="horz" pos="240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ra Pinto" initials="AP" lastIdx="0" clrIdx="0"/>
  <p:cmAuthor id="1" name="Sara Carvalho" initials="SC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960000"/>
    <a:srgbClr val="FF6600"/>
    <a:srgbClr val="FF9933"/>
    <a:srgbClr val="FFCE00"/>
    <a:srgbClr val="D21034"/>
    <a:srgbClr val="FFF097"/>
    <a:srgbClr val="12AD2B"/>
    <a:srgbClr val="5C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Estilo Médio 1 - Destaqu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édio 1 - Destaqu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03447BB-5D67-496B-8E87-E561075AD55C}" styleName="Estilo Escuro 1 - Destaqu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Estilo com Tema 2 - Destaqu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Estilo Claro 3 - Destaqu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Estilo com Tema 1 - Destaqu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Estilo Claro 2 - Destaqu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Destaqu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5332" autoAdjust="0"/>
  </p:normalViewPr>
  <p:slideViewPr>
    <p:cSldViewPr snapToGrid="0">
      <p:cViewPr varScale="1">
        <p:scale>
          <a:sx n="69" d="100"/>
          <a:sy n="69" d="100"/>
        </p:scale>
        <p:origin x="-96" y="-312"/>
      </p:cViewPr>
      <p:guideLst>
        <p:guide orient="horz" pos="2409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981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A1FA0-B552-40CD-B590-6E1EEF17A6A5}" type="datetimeFigureOut">
              <a:rPr lang="pt-PT" smtClean="0"/>
              <a:t>19/05/2021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2A5F6-8562-4721-8482-EF2851B2DFBF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222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60C14-EE78-492C-A750-0ECDA48C64C9}" type="datetimeFigureOut">
              <a:rPr lang="pt-PT" smtClean="0"/>
              <a:t>19/05/2021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909" y="4777196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D4AFF-8367-4926-822A-7E56C33A6083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0633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D4AFF-8367-4926-822A-7E56C33A6083}" type="slidenum">
              <a:rPr lang="pt-PT" smtClean="0"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0117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36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06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707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34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478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 userDrawn="1"/>
        </p:nvSpPr>
        <p:spPr>
          <a:xfrm rot="10800000">
            <a:off x="-1532" y="-7501"/>
            <a:ext cx="12190413" cy="6857839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Fluxograma: cartão 3"/>
          <p:cNvSpPr/>
          <p:nvPr userDrawn="1"/>
        </p:nvSpPr>
        <p:spPr>
          <a:xfrm>
            <a:off x="0" y="6403009"/>
            <a:ext cx="12190412" cy="510253"/>
          </a:xfrm>
          <a:prstGeom prst="flowChartPunchedCard">
            <a:avLst/>
          </a:prstGeom>
          <a:gradFill flip="none" rotWithShape="1">
            <a:gsLst>
              <a:gs pos="15000">
                <a:srgbClr val="C00000">
                  <a:shade val="30000"/>
                  <a:satMod val="115000"/>
                </a:srgbClr>
              </a:gs>
              <a:gs pos="26000">
                <a:srgbClr val="C00000">
                  <a:shade val="67500"/>
                  <a:satMod val="115000"/>
                </a:srgbClr>
              </a:gs>
              <a:gs pos="97000">
                <a:srgbClr val="3F3F3F"/>
              </a:gs>
              <a:gs pos="45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rtlCol="0" anchor="ctr"/>
          <a:lstStyle/>
          <a:p>
            <a:pPr marL="0" marR="0" lvl="0" indent="0" algn="r" defTabSz="9141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Subtítulo 2"/>
          <p:cNvSpPr txBox="1">
            <a:spLocks/>
          </p:cNvSpPr>
          <p:nvPr userDrawn="1"/>
        </p:nvSpPr>
        <p:spPr>
          <a:xfrm>
            <a:off x="222996" y="6526230"/>
            <a:ext cx="11808583" cy="395952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</a:effectLst>
        </p:spPr>
        <p:txBody>
          <a:bodyPr>
            <a:no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pt-PT" sz="1600" b="0" i="1" kern="1200" dirty="0">
                <a:solidFill>
                  <a:schemeClr val="bg1">
                    <a:lumMod val="95000"/>
                  </a:schemeClr>
                </a:solidFill>
                <a:effectLst/>
                <a:latin typeface="+mn-lt"/>
                <a:ea typeface="+mn-ea"/>
                <a:cs typeface="+mn-cs"/>
              </a:rPr>
              <a:t>Sara Carvalho | SICAD</a:t>
            </a:r>
            <a:endParaRPr lang="pt-PT" sz="1600" b="0" dirty="0">
              <a:solidFill>
                <a:schemeClr val="bg1">
                  <a:lumMod val="95000"/>
                </a:schemeClr>
              </a:solidFill>
              <a:latin typeface="Calibri"/>
            </a:endParaRPr>
          </a:p>
        </p:txBody>
      </p:sp>
      <p:grpSp>
        <p:nvGrpSpPr>
          <p:cNvPr id="32" name="Grupo 31"/>
          <p:cNvGrpSpPr/>
          <p:nvPr userDrawn="1"/>
        </p:nvGrpSpPr>
        <p:grpSpPr>
          <a:xfrm>
            <a:off x="356715" y="5692843"/>
            <a:ext cx="973344" cy="938130"/>
            <a:chOff x="859331" y="1226694"/>
            <a:chExt cx="4316507" cy="4160343"/>
          </a:xfrm>
        </p:grpSpPr>
        <p:sp>
          <p:nvSpPr>
            <p:cNvPr id="33" name="Lágrima 32"/>
            <p:cNvSpPr/>
            <p:nvPr/>
          </p:nvSpPr>
          <p:spPr>
            <a:xfrm rot="417172">
              <a:off x="859331" y="1226694"/>
              <a:ext cx="4316507" cy="4160343"/>
            </a:xfrm>
            <a:prstGeom prst="teardrop">
              <a:avLst>
                <a:gd name="adj" fmla="val 66263"/>
              </a:avLst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lIns="121917" tIns="60958" rIns="121917" bIns="60958" rtlCol="0" anchor="ctr"/>
            <a:lstStyle/>
            <a:p>
              <a:pPr marL="0" marR="0" lvl="0" indent="0" algn="ctr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PT" sz="2400" b="0" i="0" u="none" strike="noStrike" kern="0" cap="none" spc="0" normalizeH="0" baseline="0" noProof="0" dirty="0">
                <a:ln>
                  <a:noFill/>
                </a:ln>
                <a:solidFill>
                  <a:srgbClr val="0B5649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34" name="Imagem 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0709" y="1484784"/>
              <a:ext cx="3255131" cy="1984971"/>
            </a:xfrm>
            <a:prstGeom prst="rect">
              <a:avLst/>
            </a:prstGeom>
          </p:spPr>
        </p:pic>
        <p:pic>
          <p:nvPicPr>
            <p:cNvPr id="35" name="Picture 2" descr="Resultado de imagem para republica portuguesa saúde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3552" y="3848398"/>
              <a:ext cx="1800687" cy="6607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6" name="Conexão reta 35"/>
            <p:cNvCxnSpPr/>
            <p:nvPr/>
          </p:nvCxnSpPr>
          <p:spPr>
            <a:xfrm>
              <a:off x="1909847" y="3501007"/>
              <a:ext cx="2169929" cy="0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85000"/>
                </a:sysClr>
              </a:solidFill>
              <a:prstDash val="lgDash"/>
            </a:ln>
            <a:effectLst/>
          </p:spPr>
        </p:cxnSp>
      </p:grpSp>
      <p:pic>
        <p:nvPicPr>
          <p:cNvPr id="37" name="Picture 26" descr="Imagem relacionada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25000"/>
                    </a14:imgEffect>
                    <a14:imgEffect>
                      <a14:colorTemperature colorTemp="112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874971">
            <a:off x="66405" y="5417333"/>
            <a:ext cx="1558784" cy="157670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50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765" r:id="rId5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icad.pt/BK/Intervencao/Documents/2021/GuiaDeAcessibilidadeCAD.pdf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57845966-6EFC-468A-9CC7-BAB4B95854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668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75554383-98AF-4A47-BB65-705FAAA4BE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ADAD1991-FFD1-4E94-ABAB-7560D33008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Imagem 3" descr="Uma imagem com texto, eletrónica, captura de ecrã&#10;&#10;Descrição gerada automaticamente">
            <a:extLst>
              <a:ext uri="{FF2B5EF4-FFF2-40B4-BE49-F238E27FC236}">
                <a16:creationId xmlns="" xmlns:a16="http://schemas.microsoft.com/office/drawing/2014/main" id="{0C128F42-F17C-4596-9B36-D95D167682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995" y="689969"/>
            <a:ext cx="5462546" cy="420615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4CC5FB05-8D2D-46E8-A0C1-A70910FD67BA}"/>
              </a:ext>
            </a:extLst>
          </p:cNvPr>
          <p:cNvSpPr txBox="1"/>
          <p:nvPr/>
        </p:nvSpPr>
        <p:spPr>
          <a:xfrm>
            <a:off x="2995763" y="4907395"/>
            <a:ext cx="6369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Disponível em: </a:t>
            </a:r>
            <a:r>
              <a:rPr lang="pt-PT" dirty="0">
                <a:hlinkClick r:id="rId5"/>
              </a:rPr>
              <a:t>http://www.sicad.pt/BK/Intervencao/Documents/2021/GuiaDeAcessibilidadeCAD.pdf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8665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SICAD_CDT">
      <a:dk1>
        <a:srgbClr val="58595B"/>
      </a:dk1>
      <a:lt1>
        <a:sysClr val="window" lastClr="FFFFFF"/>
      </a:lt1>
      <a:dk2>
        <a:srgbClr val="1B5BA6"/>
      </a:dk2>
      <a:lt2>
        <a:srgbClr val="E6E7E8"/>
      </a:lt2>
      <a:accent1>
        <a:srgbClr val="9E0B0F"/>
      </a:accent1>
      <a:accent2>
        <a:srgbClr val="D00000"/>
      </a:accent2>
      <a:accent3>
        <a:srgbClr val="6E7378"/>
      </a:accent3>
      <a:accent4>
        <a:srgbClr val="168737"/>
      </a:accent4>
      <a:accent5>
        <a:srgbClr val="58595B"/>
      </a:accent5>
      <a:accent6>
        <a:srgbClr val="9E0B0F"/>
      </a:accent6>
      <a:hlink>
        <a:srgbClr val="6E7378"/>
      </a:hlink>
      <a:folHlink>
        <a:srgbClr val="E6E7E8"/>
      </a:folHlink>
    </a:clrScheme>
    <a:fontScheme name="Personalizado 6">
      <a:majorFont>
        <a:latin typeface="Bell M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0B3C6AC3CB5F84488B4A44EB64E21B8" ma:contentTypeVersion="4" ma:contentTypeDescription="Criar um novo documento." ma:contentTypeScope="" ma:versionID="a1daf01cd21555078e359c012b5d140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e120b012b3628b2728e4b50d5bacf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Data de Início do Agendamento" ma:description="" ma:internalName="PublishingStartDate">
      <xsd:simpleType>
        <xsd:restriction base="dms:Unknown"/>
      </xsd:simpleType>
    </xsd:element>
    <xsd:element name="PublishingExpirationDate" ma:index="5" nillable="true" ma:displayName="Data de Fim do Agendamento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Tipo de Conteúdo"/>
        <xsd:element ref="dc:title" minOccurs="0" maxOccurs="1" ma:index="3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AF9C97B-92D3-445E-9DCE-F3DCA6CF6C5A}"/>
</file>

<file path=customXml/itemProps2.xml><?xml version="1.0" encoding="utf-8"?>
<ds:datastoreItem xmlns:ds="http://schemas.openxmlformats.org/officeDocument/2006/customXml" ds:itemID="{32798747-8D05-4CF8-A6A6-B1BED31193D6}"/>
</file>

<file path=customXml/itemProps3.xml><?xml version="1.0" encoding="utf-8"?>
<ds:datastoreItem xmlns:ds="http://schemas.openxmlformats.org/officeDocument/2006/customXml" ds:itemID="{F7F23E0B-884F-4374-A8EE-ABE66952AAA2}"/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7</Words>
  <Application>Microsoft Office PowerPoint</Application>
  <PresentationFormat>Personalizados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Sara Carvalho</dc:creator>
  <cp:lastModifiedBy>Sofia Martelo</cp:lastModifiedBy>
  <cp:revision>33</cp:revision>
  <cp:lastPrinted>2021-05-04T11:42:55Z</cp:lastPrinted>
  <dcterms:created xsi:type="dcterms:W3CDTF">2021-05-03T10:01:17Z</dcterms:created>
  <dcterms:modified xsi:type="dcterms:W3CDTF">2021-05-19T15:40:18Z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0x01010020B3C6AC3CB5F84488B4A44EB64E21B8</vt:lpwstr>
  </property>
</Properties>
</file>