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AA4"/>
    <a:srgbClr val="006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407" autoAdjust="0"/>
    <p:restoredTop sz="94660"/>
  </p:normalViewPr>
  <p:slideViewPr>
    <p:cSldViewPr snapToGrid="0">
      <p:cViewPr>
        <p:scale>
          <a:sx n="107" d="100"/>
          <a:sy n="107" d="100"/>
        </p:scale>
        <p:origin x="1632" y="5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112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460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216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668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230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264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938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539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641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66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46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5B30-D7FC-4E80-ADC8-524869522FF8}" type="datetimeFigureOut">
              <a:rPr lang="pt-PT" smtClean="0"/>
              <a:t>11/05/21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B63C3-BA15-4AE4-9161-873CB680A1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649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910168" y="5406890"/>
            <a:ext cx="2036232" cy="333510"/>
          </a:xfrm>
          <a:prstGeom prst="rect">
            <a:avLst/>
          </a:prstGeom>
          <a:solidFill>
            <a:srgbClr val="00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200" dirty="0"/>
              <a:t>Link do evento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0752666" y="6062132"/>
            <a:ext cx="567267" cy="4826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Logo</a:t>
            </a:r>
          </a:p>
          <a:p>
            <a:pPr algn="ctr"/>
            <a:r>
              <a:rPr lang="pt-PT" dirty="0"/>
              <a:t>ARS</a:t>
            </a:r>
          </a:p>
        </p:txBody>
      </p:sp>
      <p:pic>
        <p:nvPicPr>
          <p:cNvPr id="2050" name="Picture 2" descr="C:\Users\mfernanda.marreiros\Pictures\transferir 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666" y="6062132"/>
            <a:ext cx="639234" cy="54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4D9DE13-FFCF-994C-B527-D8892724DDA2}"/>
              </a:ext>
            </a:extLst>
          </p:cNvPr>
          <p:cNvGrpSpPr/>
          <p:nvPr/>
        </p:nvGrpSpPr>
        <p:grpSpPr>
          <a:xfrm>
            <a:off x="0" y="-38004"/>
            <a:ext cx="12192000" cy="6849343"/>
            <a:chOff x="0" y="-38004"/>
            <a:chExt cx="12192000" cy="6849343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38004"/>
              <a:ext cx="12192000" cy="6849343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>
              <a:off x="1460319" y="2397126"/>
              <a:ext cx="7874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>
                  <a:solidFill>
                    <a:schemeClr val="bg1"/>
                  </a:solidFill>
                </a:rPr>
                <a:t>27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910168" y="3016033"/>
              <a:ext cx="185843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>
                  <a:solidFill>
                    <a:schemeClr val="bg1"/>
                  </a:solidFill>
                </a:rPr>
                <a:t>MAIO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910168" y="3378202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dirty="0">
                  <a:solidFill>
                    <a:schemeClr val="bg1"/>
                  </a:solidFill>
                </a:rPr>
                <a:t>2021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150621" y="3386668"/>
              <a:ext cx="5998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b="1" dirty="0">
                  <a:solidFill>
                    <a:schemeClr val="bg1"/>
                  </a:solidFill>
                </a:rPr>
                <a:t>17:00</a:t>
              </a: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264F7F5-2114-C644-B20A-35AFF120A355}"/>
                </a:ext>
              </a:extLst>
            </p:cNvPr>
            <p:cNvSpPr txBox="1"/>
            <p:nvPr/>
          </p:nvSpPr>
          <p:spPr>
            <a:xfrm>
              <a:off x="919236" y="4403702"/>
              <a:ext cx="1840297" cy="276999"/>
            </a:xfrm>
            <a:prstGeom prst="rect">
              <a:avLst/>
            </a:prstGeom>
            <a:solidFill>
              <a:srgbClr val="1E6AA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2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Duração: 1h30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51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7112000" y="6231467"/>
            <a:ext cx="474134" cy="48259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Logo</a:t>
            </a:r>
          </a:p>
          <a:p>
            <a:pPr algn="ctr"/>
            <a:r>
              <a:rPr lang="pt-PT" sz="1400" dirty="0"/>
              <a:t>ARS</a:t>
            </a:r>
          </a:p>
        </p:txBody>
      </p:sp>
      <p:pic>
        <p:nvPicPr>
          <p:cNvPr id="1026" name="Picture 2" descr="C:\Users\mfernanda.marreiros\Pictures\transferir 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037" y="6214002"/>
            <a:ext cx="554060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Agrupar 3">
            <a:extLst>
              <a:ext uri="{FF2B5EF4-FFF2-40B4-BE49-F238E27FC236}">
                <a16:creationId xmlns:a16="http://schemas.microsoft.com/office/drawing/2014/main" id="{BA5F2040-8284-FF4B-921B-86F79E7A3B58}"/>
              </a:ext>
            </a:extLst>
          </p:cNvPr>
          <p:cNvGrpSpPr/>
          <p:nvPr/>
        </p:nvGrpSpPr>
        <p:grpSpPr>
          <a:xfrm>
            <a:off x="4166171" y="0"/>
            <a:ext cx="3859658" cy="6858000"/>
            <a:chOff x="4166171" y="0"/>
            <a:chExt cx="3859658" cy="6858000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6171" y="0"/>
              <a:ext cx="3859658" cy="6858000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>
              <a:off x="4725667" y="2438229"/>
              <a:ext cx="5672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dirty="0">
                  <a:solidFill>
                    <a:schemeClr val="bg1"/>
                  </a:solidFill>
                </a:rPr>
                <a:t>27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4394200" y="2791027"/>
              <a:ext cx="11823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200" dirty="0">
                  <a:solidFill>
                    <a:schemeClr val="bg1"/>
                  </a:solidFill>
                </a:rPr>
                <a:t>MAIO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4454374" y="2942567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>
                  <a:solidFill>
                    <a:schemeClr val="bg1"/>
                  </a:solidFill>
                </a:rPr>
                <a:t>2021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052323" y="2935646"/>
              <a:ext cx="4812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>
                  <a:solidFill>
                    <a:schemeClr val="bg1"/>
                  </a:solidFill>
                </a:rPr>
                <a:t>17:00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995D44C2-196A-A241-8A0C-1FC291B05BC5}"/>
                </a:ext>
              </a:extLst>
            </p:cNvPr>
            <p:cNvSpPr txBox="1"/>
            <p:nvPr/>
          </p:nvSpPr>
          <p:spPr>
            <a:xfrm>
              <a:off x="4497118" y="3155662"/>
              <a:ext cx="929976" cy="184666"/>
            </a:xfrm>
            <a:prstGeom prst="rect">
              <a:avLst/>
            </a:prstGeom>
            <a:solidFill>
              <a:srgbClr val="1E6AA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6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Duração: 1h30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5553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BB660699D06DE4D9291B60DA8204974" ma:contentTypeVersion="4" ma:contentTypeDescription="Criar um novo documento." ma:contentTypeScope="" ma:versionID="e5f06910bf25ae6a2bfd43d9b6a1b4c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120b012b3628b2728e4b50d5bacf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Data de Início do Agendamento" ma:description="" ma:internalName="PublishingStartDate">
      <xsd:simpleType>
        <xsd:restriction base="dms:Unknown"/>
      </xsd:simpleType>
    </xsd:element>
    <xsd:element name="PublishingExpirationDate" ma:index="5" nillable="true" ma:displayName="Data de Fim do Agendamento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ipo de Conteú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22C3501-B782-42C8-8063-66248DC6E95F}"/>
</file>

<file path=customXml/itemProps2.xml><?xml version="1.0" encoding="utf-8"?>
<ds:datastoreItem xmlns:ds="http://schemas.openxmlformats.org/officeDocument/2006/customXml" ds:itemID="{D89F53BF-FB68-4CEF-8302-5C030927F936}"/>
</file>

<file path=customXml/itemProps3.xml><?xml version="1.0" encoding="utf-8"?>
<ds:datastoreItem xmlns:ds="http://schemas.openxmlformats.org/officeDocument/2006/customXml" ds:itemID="{E76E8BC0-747A-4D6A-9F23-31750AB31892}"/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</Words>
  <Application>Microsoft Macintosh PowerPoint</Application>
  <PresentationFormat>Ecrã Panorâmico</PresentationFormat>
  <Paragraphs>15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sznunes</dc:creator>
  <cp:lastModifiedBy>Maria Gaspar</cp:lastModifiedBy>
  <cp:revision>8</cp:revision>
  <dcterms:created xsi:type="dcterms:W3CDTF">2020-12-30T11:48:41Z</dcterms:created>
  <dcterms:modified xsi:type="dcterms:W3CDTF">2021-05-11T18:20:06Z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0x010100ABB660699D06DE4D9291B60DA8204974</vt:lpwstr>
  </property>
</Properties>
</file>