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97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06/08/2021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google.com.eg/url?sa=i&amp;rct=j&amp;q=&amp;esrc=s&amp;source=images&amp;cd=&amp;cad=rja&amp;uact=8&amp;ved=&amp;url=https://www.medicos24.pt/usf-quinta-da-prata-borba/&amp;psig=AFQjCNFt1FousvsRaqgxEsYPkLbR3hfE1w&amp;ust=1500386979795185" TargetMode="External"/><Relationship Id="rId7" Type="http://schemas.openxmlformats.org/officeDocument/2006/relationships/hyperlink" Target="http://www.google.com.eg/url?sa=i&amp;rct=j&amp;q=&amp;esrc=s&amp;source=images&amp;cd=&amp;cad=rja&amp;uact=8&amp;ved=0ahUKEwiakr6wwZDVAhUBRz4KHd7DCTAQjRwIBw&amp;url=http://www.arsalentejo.min-saude.pt/arsalentejo/novidades/Paginas/Informacao-EscolaEB23CunhaRivaraArraiolos.aspx&amp;psig=AFQjCNFGalV9N_udqvNvr0E5c0_yckAAJQ&amp;ust=15003875062442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google.com.eg/url?sa=i&amp;rct=j&amp;q=&amp;esrc=s&amp;source=images&amp;cd=&amp;cad=rja&amp;uact=8&amp;ved=0ahUKEwjN8__hwJDVAhWByT4KHS2_DJwQjRwIBw&amp;url=http://www.innux.com/es/empresa/116-subregiao-de-saude-de-evora-aposta-no-software-innuxtime.html&amp;psig=AFQjCNE04k73TgLS7CGVJ9l4ZyxSoQR14g&amp;ust=1500387398126928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608296" y="5523762"/>
            <a:ext cx="53154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/>
              <a:t>Sessão de esclarecimento </a:t>
            </a:r>
          </a:p>
          <a:p>
            <a:pPr algn="ctr"/>
            <a:r>
              <a:rPr lang="pt-PT" sz="2800" b="1" dirty="0" smtClean="0"/>
              <a:t>13 de agosto de 2021 -  </a:t>
            </a:r>
            <a:r>
              <a:rPr lang="pt-PT" sz="2800" b="1" dirty="0" smtClean="0"/>
              <a:t>10:30h</a:t>
            </a:r>
            <a:endParaRPr lang="pt-PT" sz="2800" b="1" dirty="0" smtClean="0"/>
          </a:p>
          <a:p>
            <a:pPr algn="ctr"/>
            <a:r>
              <a:rPr lang="pt-P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Pavilhão de eventos, Borba</a:t>
            </a:r>
            <a:endParaRPr lang="pt-PT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pt-PT" sz="28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261721" y="7020272"/>
            <a:ext cx="32514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smtClean="0"/>
              <a:t>Ana Raquel  Brito, conselheira de  aleitamento materno.</a:t>
            </a:r>
          </a:p>
          <a:p>
            <a:r>
              <a:rPr lang="pt-PT" sz="1600" smtClean="0"/>
              <a:t>Fisioterapeuta </a:t>
            </a:r>
            <a:r>
              <a:rPr lang="pt-PT" sz="1600" dirty="0"/>
              <a:t>Maria Marques</a:t>
            </a:r>
            <a:r>
              <a:rPr lang="pt-PT" sz="1600" dirty="0" smtClean="0"/>
              <a:t>.</a:t>
            </a:r>
          </a:p>
          <a:p>
            <a:r>
              <a:rPr lang="pt-PT" sz="1600" dirty="0" err="1" smtClean="0"/>
              <a:t>Drª</a:t>
            </a:r>
            <a:r>
              <a:rPr lang="pt-PT" sz="1600" dirty="0" smtClean="0"/>
              <a:t> Sílvia </a:t>
            </a:r>
            <a:r>
              <a:rPr lang="pt-PT" sz="1600" dirty="0" err="1" smtClean="0"/>
              <a:t>Villar</a:t>
            </a:r>
            <a:r>
              <a:rPr lang="pt-PT" sz="1600" dirty="0" smtClean="0"/>
              <a:t>.</a:t>
            </a:r>
          </a:p>
          <a:p>
            <a:r>
              <a:rPr lang="pt-PT" sz="1600" dirty="0" err="1" smtClean="0"/>
              <a:t>Drª</a:t>
            </a:r>
            <a:r>
              <a:rPr lang="pt-PT" sz="1600" dirty="0" smtClean="0"/>
              <a:t> Margarida Domingos.</a:t>
            </a:r>
          </a:p>
          <a:p>
            <a:r>
              <a:rPr lang="pt-PT" sz="1600" dirty="0" err="1" smtClean="0"/>
              <a:t>Drª</a:t>
            </a:r>
            <a:r>
              <a:rPr lang="pt-PT" sz="1600" dirty="0" smtClean="0"/>
              <a:t> Clara Portel.</a:t>
            </a:r>
          </a:p>
          <a:p>
            <a:r>
              <a:rPr lang="pt-PT" sz="1600" dirty="0" err="1" smtClean="0"/>
              <a:t>Drª</a:t>
            </a:r>
            <a:r>
              <a:rPr lang="pt-PT" sz="1600" dirty="0" smtClean="0"/>
              <a:t> Inês Reis.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46744" y="7142804"/>
            <a:ext cx="2141754" cy="152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usf quinta da prata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1" t="11450" r="7513" b="9728"/>
          <a:stretch/>
        </p:blipFill>
        <p:spPr bwMode="auto">
          <a:xfrm>
            <a:off x="4980942" y="160338"/>
            <a:ext cx="1482771" cy="138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17232" y="2399506"/>
            <a:ext cx="771266" cy="94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8" descr="Resultado de imagen de aces alentejo central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5" name="AutoShape 10" descr="Resultado de imagen de aces alentejo central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6" name="AutoShape 12" descr="Resultado de imagen de aces alentejo central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1038" name="Picture 14" descr="Resultado de imagen de aces alentejo central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275" y="1837349"/>
            <a:ext cx="1283774" cy="41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75" y="279774"/>
            <a:ext cx="47625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40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BB660699D06DE4D9291B60DA8204974" ma:contentTypeVersion="4" ma:contentTypeDescription="Criar um novo documento." ma:contentTypeScope="" ma:versionID="e5f06910bf25ae6a2bfd43d9b6a1b4c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e120b012b3628b2728e4b50d5bacf1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Data de Início do Agendamento" ma:description="" ma:internalName="PublishingStartDate">
      <xsd:simpleType>
        <xsd:restriction base="dms:Unknown"/>
      </xsd:simpleType>
    </xsd:element>
    <xsd:element name="PublishingExpirationDate" ma:index="5" nillable="true" ma:displayName="Data de Fim do Agendamento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Tipo de Conteúdo"/>
        <xsd:element ref="dc:title" minOccurs="0" maxOccurs="1" ma:index="3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F758BCD-6AD1-4BC9-AEDE-34377BD117DD}"/>
</file>

<file path=customXml/itemProps2.xml><?xml version="1.0" encoding="utf-8"?>
<ds:datastoreItem xmlns:ds="http://schemas.openxmlformats.org/officeDocument/2006/customXml" ds:itemID="{06CB160D-D11F-43A0-AA6F-9E173F7ED3A6}"/>
</file>

<file path=customXml/itemProps3.xml><?xml version="1.0" encoding="utf-8"?>
<ds:datastoreItem xmlns:ds="http://schemas.openxmlformats.org/officeDocument/2006/customXml" ds:itemID="{72EAB46C-A2E1-4B8E-A083-B4693F822B34}"/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44</Words>
  <Application>Microsoft Office PowerPoint</Application>
  <PresentationFormat>Apresentação no Ecrã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Aleitamento Materno</dc:title>
  <dc:creator>Silvia Villar</dc:creator>
  <cp:lastModifiedBy>Silvia Villar</cp:lastModifiedBy>
  <cp:revision>16</cp:revision>
  <cp:lastPrinted>2021-08-05T17:27:39Z</cp:lastPrinted>
  <dcterms:created xsi:type="dcterms:W3CDTF">2017-07-12T16:52:51Z</dcterms:created>
  <dcterms:modified xsi:type="dcterms:W3CDTF">2021-08-06T11:05:10Z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0x010100ABB660699D06DE4D9291B60DA8204974</vt:lpwstr>
  </property>
</Properties>
</file>