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26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19/07/2017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eg/url?sa=i&amp;rct=j&amp;q=&amp;esrc=s&amp;source=images&amp;cd=&amp;cad=rja&amp;uact=8&amp;ved=0ahUKEwiakr6wwZDVAhUBRz4KHd7DCTAQjRwIBw&amp;url=http://www.arsalentejo.min-saude.pt/arsalentejo/novidades/Paginas/Informacao-EscolaEB23CunhaRivaraArraiolos.aspx&amp;psig=AFQjCNFGalV9N_udqvNvr0E5c0_yckAAJQ&amp;ust=1500387506244290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eg/url?sa=i&amp;rct=j&amp;q=&amp;esrc=s&amp;source=images&amp;cd=&amp;cad=rja&amp;uact=8&amp;ved=0ahUKEwjN8__hwJDVAhWByT4KHS2_DJwQjRwIBw&amp;url=http://www.innux.com/es/empresa/116-subregiao-de-saude-de-evora-aposta-no-software-innuxtime.html&amp;psig=AFQjCNE04k73TgLS7CGVJ9l4ZyxSoQR14g&amp;ust=1500387398126928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google.com.eg/url?sa=i&amp;rct=j&amp;q=&amp;esrc=s&amp;source=images&amp;cd=&amp;cad=rja&amp;uact=8&amp;ved=&amp;url=https://www.medicos24.pt/usf-quinta-da-prata-borba/&amp;psig=AFQjCNFt1FousvsRaqgxEsYPkLbR3hfE1w&amp;ust=1500386979795185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330007"/>
            <a:ext cx="5944298" cy="519375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04800" y="5101024"/>
            <a:ext cx="6240016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/>
              <a:t>Sessão </a:t>
            </a:r>
            <a:r>
              <a:rPr lang="pt-PT" sz="2400" b="1" dirty="0" smtClean="0"/>
              <a:t>de </a:t>
            </a:r>
            <a:r>
              <a:rPr lang="pt-PT" sz="2400" b="1" dirty="0" smtClean="0"/>
              <a:t>esclarecimento</a:t>
            </a:r>
          </a:p>
          <a:p>
            <a:pPr algn="ctr"/>
            <a:r>
              <a:rPr lang="pt-PT" sz="2400" b="1" dirty="0" smtClean="0"/>
              <a:t>TRABALHAMOS JUNTOS PARA O BEM COMUM</a:t>
            </a:r>
            <a:r>
              <a:rPr lang="pt-PT" sz="2400" b="1" dirty="0" smtClean="0"/>
              <a:t> </a:t>
            </a:r>
            <a:endParaRPr lang="pt-PT" sz="2400" b="1" dirty="0" smtClean="0"/>
          </a:p>
          <a:p>
            <a:pPr algn="ctr"/>
            <a:r>
              <a:rPr lang="pt-PT" sz="2800" b="1" dirty="0" smtClean="0"/>
              <a:t>4 de agosto de 2017  -  10h</a:t>
            </a:r>
          </a:p>
          <a:p>
            <a:pPr algn="ctr"/>
            <a:r>
              <a:rPr lang="pt-PT" sz="2400" dirty="0"/>
              <a:t>USF Quinta da Prata, </a:t>
            </a:r>
            <a:r>
              <a:rPr lang="pt-PT" sz="2400" dirty="0" smtClean="0"/>
              <a:t>Borba</a:t>
            </a:r>
            <a:endParaRPr lang="pt-PT" sz="24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522892" y="7452320"/>
            <a:ext cx="3251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err="1" smtClean="0"/>
              <a:t>Drª</a:t>
            </a:r>
            <a:r>
              <a:rPr lang="pt-PT" sz="1600" dirty="0" smtClean="0"/>
              <a:t> Sílvia </a:t>
            </a:r>
            <a:r>
              <a:rPr lang="pt-PT" sz="1600" dirty="0" err="1" smtClean="0"/>
              <a:t>Villar</a:t>
            </a:r>
            <a:r>
              <a:rPr lang="pt-PT" sz="1600" dirty="0" smtClean="0"/>
              <a:t>, Dr. João Barradas, Drª Rita Freitas, Drª Beatriz Filipe, João Pedro Marques,  Enfª Ilda Cabaço, Enfª Sandra  </a:t>
            </a:r>
            <a:r>
              <a:rPr lang="pt-PT" sz="1600" dirty="0" smtClean="0"/>
              <a:t>Ribeiro</a:t>
            </a:r>
            <a:endParaRPr lang="pt-PT" sz="1600" dirty="0"/>
          </a:p>
        </p:txBody>
      </p:sp>
      <p:pic>
        <p:nvPicPr>
          <p:cNvPr id="1026" name="Picture 2" descr="http://www.arsalentejo.min-saude.pt/arsalentejo/Noticias/PublishingImages/Noticia_401_Img/DSC_01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28"/>
          <a:stretch/>
        </p:blipFill>
        <p:spPr bwMode="auto">
          <a:xfrm>
            <a:off x="3736699" y="7308304"/>
            <a:ext cx="2567549" cy="124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8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10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6" name="AutoShape 12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grpSp>
        <p:nvGrpSpPr>
          <p:cNvPr id="8" name="Group 7"/>
          <p:cNvGrpSpPr/>
          <p:nvPr/>
        </p:nvGrpSpPr>
        <p:grpSpPr>
          <a:xfrm>
            <a:off x="4522200" y="490697"/>
            <a:ext cx="1715112" cy="1993071"/>
            <a:chOff x="4666216" y="319331"/>
            <a:chExt cx="1715112" cy="1993071"/>
          </a:xfrm>
        </p:grpSpPr>
        <p:pic>
          <p:nvPicPr>
            <p:cNvPr id="1028" name="Picture 4" descr="Resultado de imagen de usf quinta da prata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41" t="11450" r="7513" b="9728"/>
            <a:stretch/>
          </p:blipFill>
          <p:spPr bwMode="auto">
            <a:xfrm>
              <a:off x="4797152" y="319331"/>
              <a:ext cx="1584176" cy="1482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Resultado de imagen de arsalentejo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0" r="26159"/>
            <a:stretch/>
          </p:blipFill>
          <p:spPr bwMode="auto">
            <a:xfrm>
              <a:off x="5877272" y="1801536"/>
              <a:ext cx="460404" cy="510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Resultado de imagen de aces alentejo central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6216" y="1907704"/>
              <a:ext cx="1139048" cy="368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47540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BB660699D06DE4D9291B60DA8204974" ma:contentTypeVersion="4" ma:contentTypeDescription="Criar um novo documento." ma:contentTypeScope="" ma:versionID="e5f06910bf25ae6a2bfd43d9b6a1b4c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120b012b3628b2728e4b50d5bacf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Data de Início do Agendamento" ma:description="" ma:internalName="PublishingStartDate">
      <xsd:simpleType>
        <xsd:restriction base="dms:Unknown"/>
      </xsd:simpleType>
    </xsd:element>
    <xsd:element name="PublishingExpirationDate" ma:index="5" nillable="true" ma:displayName="Data de Fim do Agendamento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ipo de Conteú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F8ABCD8-86B4-43A2-A4F0-10CA8FBCBC54}"/>
</file>

<file path=customXml/itemProps2.xml><?xml version="1.0" encoding="utf-8"?>
<ds:datastoreItem xmlns:ds="http://schemas.openxmlformats.org/officeDocument/2006/customXml" ds:itemID="{D4DF5B31-8B67-4513-9498-FC0975CD9B2F}"/>
</file>

<file path=customXml/itemProps3.xml><?xml version="1.0" encoding="utf-8"?>
<ds:datastoreItem xmlns:ds="http://schemas.openxmlformats.org/officeDocument/2006/customXml" ds:itemID="{9D83BE30-3859-4375-9F06-FBDD267A20A7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Aleitamento Materno</dc:title>
  <dc:creator>Silvia Villar</dc:creator>
  <cp:lastModifiedBy>Rita Freitas</cp:lastModifiedBy>
  <cp:revision>11</cp:revision>
  <dcterms:created xsi:type="dcterms:W3CDTF">2017-07-12T16:52:51Z</dcterms:created>
  <dcterms:modified xsi:type="dcterms:W3CDTF">2017-07-19T10:48:36Z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0x010100ABB660699D06DE4D9291B60DA8204974</vt:lpwstr>
  </property>
</Properties>
</file>