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17-07-2014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pt-PT" sz="3200" dirty="0" smtClean="0"/>
              <a:t>Anexo do </a:t>
            </a:r>
            <a:r>
              <a:rPr lang="pt-PT" sz="3200" dirty="0" err="1" smtClean="0"/>
              <a:t>projeto</a:t>
            </a:r>
            <a:r>
              <a:rPr lang="pt-PT" sz="3200" dirty="0" smtClean="0"/>
              <a:t> “Crescer em Saúde nos Centros de Dia – Concelho de Grândola</a:t>
            </a:r>
            <a:endParaRPr lang="pt-PT" sz="3200" dirty="0"/>
          </a:p>
        </p:txBody>
      </p:sp>
      <p:pic>
        <p:nvPicPr>
          <p:cNvPr id="1026" name="Picture 2" descr="fotos 1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3"/>
            <a:ext cx="2664296" cy="201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fotos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11297"/>
            <a:ext cx="2786200" cy="207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G_6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931" y="4398686"/>
            <a:ext cx="2803213" cy="212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147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5E5332B80EA8B458AC2A753B749BA36" ma:contentTypeVersion="1" ma:contentTypeDescription="Criar um novo documento." ma:contentTypeScope="" ma:versionID="57d893dbafd9e621d79bb04fa59209f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43459f17d579ee16e29e1ce809aafc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de Início do Agendamento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de Fim do Agendamento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F737C9-78A5-4230-AC22-7DA0E622DD32}"/>
</file>

<file path=customXml/itemProps2.xml><?xml version="1.0" encoding="utf-8"?>
<ds:datastoreItem xmlns:ds="http://schemas.openxmlformats.org/officeDocument/2006/customXml" ds:itemID="{AE924FFD-A346-4667-939E-13BC03F0E0B0}"/>
</file>

<file path=customXml/itemProps3.xml><?xml version="1.0" encoding="utf-8"?>
<ds:datastoreItem xmlns:ds="http://schemas.openxmlformats.org/officeDocument/2006/customXml" ds:itemID="{448B47D5-CE5F-4A15-81FD-19F1EF7659F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Apresentação no Ecrã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Anexo do projeto “Crescer em Saúde nos Centros de Dia – Concelho de Grândola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Anexo do projeto “Crescer em Saúde nos Centros de Dia – Concelho de Grândola</dc:title>
  <dc:creator>Maria Duarte Moreira Alexandre</dc:creator>
  <cp:lastModifiedBy>Maria Duarte Moreira Alexandre</cp:lastModifiedBy>
  <cp:revision>1</cp:revision>
  <dcterms:created xsi:type="dcterms:W3CDTF">2014-07-17T07:32:48Z</dcterms:created>
  <dcterms:modified xsi:type="dcterms:W3CDTF">2014-07-17T07:36:31Z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0x01010035E5332B80EA8B458AC2A753B749BA36</vt:lpwstr>
  </property>
</Properties>
</file>